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notesMasterIdLst>
    <p:notesMasterId r:id="rId3"/>
  </p:notesMasterIdLst>
  <p:sldIdLst>
    <p:sldId id="257" r:id="rId2"/>
  </p:sldIdLst>
  <p:sldSz cx="18288000" cy="10287000"/>
  <p:notesSz cx="6858000" cy="9144000"/>
  <p:embeddedFontLst>
    <p:embeddedFont>
      <p:font typeface="Open Sans Bold" panose="020B0806030504020204" charset="0"/>
      <p:regular r:id="rId4"/>
    </p:embeddedFont>
  </p:embeddedFont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22" autoAdjust="0"/>
  </p:normalViewPr>
  <p:slideViewPr>
    <p:cSldViewPr>
      <p:cViewPr>
        <p:scale>
          <a:sx n="89" d="100"/>
          <a:sy n="89" d="100"/>
        </p:scale>
        <p:origin x="-1494" y="-12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font" Target="fonts/font1.fntdata"/></Relationships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268E1E-0E44-426D-905E-8AD9B19D2182}" type="datetimeFigureOut">
              <a:rPr lang="cs-CZ" smtClean="0"/>
              <a:t>31.01.2025</a:t>
            </a:fld>
            <a:endParaRPr lang="cs-C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2763"/>
            <a:ext cx="3429000" cy="2566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251200"/>
            <a:ext cx="7315200" cy="3081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02400"/>
            <a:ext cx="3962400" cy="3413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02400"/>
            <a:ext cx="3962400" cy="3413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71B2431-D351-4C6E-A3CF-9DFAC0E3E050}" type="slidenum">
              <a:rPr lang="cs-CZ" smtClean="0"/>
              <a:t>‹nº›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988891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1/31/2025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/>
          <p:nvPr/>
        </p:nvGrpSpPr>
        <p:grpSpPr>
          <a:xfrm>
            <a:off x="10135924" y="4311087"/>
            <a:ext cx="2504033" cy="1651604"/>
            <a:chOff x="5983847" y="1063968"/>
            <a:chExt cx="3338711" cy="2202139"/>
          </a:xfrm>
        </p:grpSpPr>
        <p:sp>
          <p:nvSpPr>
            <p:cNvPr id="5" name="TextBox 5"/>
            <p:cNvSpPr txBox="1"/>
            <p:nvPr/>
          </p:nvSpPr>
          <p:spPr>
            <a:xfrm>
              <a:off x="6358497" y="1097200"/>
              <a:ext cx="2964061" cy="2124730"/>
            </a:xfrm>
            <a:prstGeom prst="rect">
              <a:avLst/>
            </a:prstGeom>
          </p:spPr>
          <p:txBody>
            <a:bodyPr lIns="0" tIns="0" rIns="0" bIns="0" rtlCol="0" anchor="t">
              <a:spAutoFit/>
            </a:bodyPr>
            <a:lstStyle/>
            <a:p>
              <a:pPr algn="l">
                <a:lnSpc>
                  <a:spcPts val="2597"/>
                </a:lnSpc>
                <a:spcBef>
                  <a:spcPct val="0"/>
                </a:spcBef>
              </a:pPr>
              <a:r>
                <a:rPr lang="en-US" sz="1855" b="1" dirty="0">
                  <a:solidFill>
                    <a:srgbClr val="000000"/>
                  </a:solidFill>
                  <a:latin typeface="Open Sans Bold"/>
                  <a:ea typeface="Open Sans Bold"/>
                  <a:cs typeface="Open Sans Bold"/>
                  <a:sym typeface="Open Sans Bold"/>
                </a:rPr>
                <a:t>Nome do </a:t>
              </a:r>
              <a:r>
                <a:rPr lang="en-US" sz="1855" b="1" dirty="0" err="1">
                  <a:solidFill>
                    <a:srgbClr val="000000"/>
                  </a:solidFill>
                  <a:latin typeface="Open Sans Bold"/>
                  <a:ea typeface="Open Sans Bold"/>
                  <a:cs typeface="Open Sans Bold"/>
                  <a:sym typeface="Open Sans Bold"/>
                </a:rPr>
                <a:t>Servidor</a:t>
              </a:r>
              <a:endParaRPr lang="en-US" sz="1855" b="1" dirty="0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endParaRPr>
            </a:p>
            <a:p>
              <a:pPr algn="l">
                <a:lnSpc>
                  <a:spcPts val="2597"/>
                </a:lnSpc>
                <a:spcBef>
                  <a:spcPct val="0"/>
                </a:spcBef>
              </a:pPr>
              <a:r>
                <a:rPr lang="en-US" sz="1855" b="1" dirty="0" err="1">
                  <a:solidFill>
                    <a:srgbClr val="000000"/>
                  </a:solidFill>
                  <a:latin typeface="Open Sans Bold"/>
                  <a:ea typeface="Open Sans Bold"/>
                  <a:cs typeface="Open Sans Bold"/>
                  <a:sym typeface="Open Sans Bold"/>
                </a:rPr>
                <a:t>Função</a:t>
              </a:r>
              <a:r>
                <a:rPr lang="en-US" sz="1855" b="1" dirty="0">
                  <a:solidFill>
                    <a:srgbClr val="000000"/>
                  </a:solidFill>
                  <a:latin typeface="Open Sans Bold"/>
                  <a:ea typeface="Open Sans Bold"/>
                  <a:cs typeface="Open Sans Bold"/>
                  <a:sym typeface="Open Sans Bold"/>
                </a:rPr>
                <a:t> / </a:t>
              </a:r>
              <a:r>
                <a:rPr lang="en-US" sz="1855" b="1" dirty="0" err="1">
                  <a:solidFill>
                    <a:srgbClr val="000000"/>
                  </a:solidFill>
                  <a:latin typeface="Open Sans Bold"/>
                  <a:ea typeface="Open Sans Bold"/>
                  <a:cs typeface="Open Sans Bold"/>
                  <a:sym typeface="Open Sans Bold"/>
                </a:rPr>
                <a:t>Setor</a:t>
              </a:r>
              <a:endParaRPr lang="en-US" sz="1855" b="1" dirty="0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endParaRPr>
            </a:p>
            <a:p>
              <a:pPr algn="l">
                <a:lnSpc>
                  <a:spcPts val="2597"/>
                </a:lnSpc>
                <a:spcBef>
                  <a:spcPct val="0"/>
                </a:spcBef>
              </a:pPr>
              <a:r>
                <a:rPr lang="en-US" sz="1855" b="1" dirty="0" err="1">
                  <a:solidFill>
                    <a:srgbClr val="000000"/>
                  </a:solidFill>
                  <a:latin typeface="Open Sans Bold"/>
                  <a:ea typeface="Open Sans Bold"/>
                  <a:cs typeface="Open Sans Bold"/>
                  <a:sym typeface="Open Sans Bold"/>
                </a:rPr>
                <a:t>Órgão</a:t>
              </a:r>
              <a:r>
                <a:rPr lang="en-US" sz="1855" b="1" dirty="0">
                  <a:solidFill>
                    <a:srgbClr val="000000"/>
                  </a:solidFill>
                  <a:latin typeface="Open Sans Bold"/>
                  <a:ea typeface="Open Sans Bold"/>
                  <a:cs typeface="Open Sans Bold"/>
                  <a:sym typeface="Open Sans Bold"/>
                </a:rPr>
                <a:t>/Secretaria</a:t>
              </a:r>
            </a:p>
            <a:p>
              <a:pPr algn="l">
                <a:lnSpc>
                  <a:spcPts val="2597"/>
                </a:lnSpc>
                <a:spcBef>
                  <a:spcPct val="0"/>
                </a:spcBef>
              </a:pPr>
              <a:r>
                <a:rPr lang="en-US" sz="1855" b="1" dirty="0" err="1">
                  <a:solidFill>
                    <a:srgbClr val="000000"/>
                  </a:solidFill>
                  <a:latin typeface="Open Sans Bold"/>
                  <a:ea typeface="Open Sans Bold"/>
                  <a:cs typeface="Open Sans Bold"/>
                  <a:sym typeface="Open Sans Bold"/>
                </a:rPr>
                <a:t>Endereço</a:t>
              </a:r>
              <a:endParaRPr lang="en-US" sz="1855" b="1" dirty="0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endParaRPr>
            </a:p>
            <a:p>
              <a:pPr algn="l">
                <a:lnSpc>
                  <a:spcPts val="2597"/>
                </a:lnSpc>
                <a:spcBef>
                  <a:spcPct val="0"/>
                </a:spcBef>
              </a:pPr>
              <a:r>
                <a:rPr lang="en-US" sz="1855" b="1" dirty="0" err="1">
                  <a:solidFill>
                    <a:srgbClr val="000000"/>
                  </a:solidFill>
                  <a:latin typeface="Open Sans Bold"/>
                  <a:ea typeface="Open Sans Bold"/>
                  <a:cs typeface="Open Sans Bold"/>
                  <a:sym typeface="Open Sans Bold"/>
                </a:rPr>
                <a:t>Contato</a:t>
              </a:r>
              <a:endParaRPr lang="en-US" sz="1855" b="1" dirty="0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endParaRPr>
            </a:p>
          </p:txBody>
        </p:sp>
        <p:sp>
          <p:nvSpPr>
            <p:cNvPr id="7" name="AutoShape 7"/>
            <p:cNvSpPr/>
            <p:nvPr/>
          </p:nvSpPr>
          <p:spPr>
            <a:xfrm flipV="1">
              <a:off x="5983847" y="1063968"/>
              <a:ext cx="0" cy="2202139"/>
            </a:xfrm>
            <a:prstGeom prst="line">
              <a:avLst/>
            </a:prstGeom>
            <a:ln w="38100" cap="flat">
              <a:solidFill>
                <a:srgbClr val="000000"/>
              </a:solidFill>
              <a:prstDash val="solid"/>
              <a:headEnd type="none" w="sm" len="sm"/>
              <a:tailEnd type="none" w="sm" len="sm"/>
            </a:ln>
          </p:spPr>
        </p:sp>
      </p:grpSp>
      <p:sp>
        <p:nvSpPr>
          <p:cNvPr id="8" name="TextBox 8"/>
          <p:cNvSpPr txBox="1"/>
          <p:nvPr/>
        </p:nvSpPr>
        <p:spPr>
          <a:xfrm>
            <a:off x="7749480" y="2965376"/>
            <a:ext cx="2789039" cy="311496"/>
          </a:xfrm>
          <a:prstGeom prst="rect">
            <a:avLst/>
          </a:prstGeom>
        </p:spPr>
        <p:txBody>
          <a:bodyPr lIns="0" tIns="0" rIns="0" bIns="0" rtlCol="0" anchor="t">
            <a:spAutoFit/>
          </a:bodyPr>
          <a:lstStyle/>
          <a:p>
            <a:pPr algn="ctr">
              <a:lnSpc>
                <a:spcPts val="2597"/>
              </a:lnSpc>
              <a:spcBef>
                <a:spcPct val="0"/>
              </a:spcBef>
            </a:pPr>
            <a:r>
              <a:rPr lang="en-US" sz="1855" b="1" dirty="0" err="1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rPr>
              <a:t>Modelo</a:t>
            </a:r>
            <a:r>
              <a:rPr lang="en-US" sz="1855" b="1" dirty="0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rPr>
              <a:t> de </a:t>
            </a:r>
            <a:r>
              <a:rPr lang="en-US" sz="1855" b="1" dirty="0" err="1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rPr>
              <a:t>assinatura</a:t>
            </a:r>
            <a:r>
              <a:rPr lang="en-US" sz="1855" b="1" dirty="0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rPr>
              <a:t> </a:t>
            </a:r>
          </a:p>
        </p:txBody>
      </p:sp>
      <p:pic>
        <p:nvPicPr>
          <p:cNvPr id="9" name="Imagem 8">
            <a:extLst>
              <a:ext uri="{FF2B5EF4-FFF2-40B4-BE49-F238E27FC236}">
                <a16:creationId xmlns:a16="http://schemas.microsoft.com/office/drawing/2014/main" id="{BBE26D32-B6E6-3CCB-6194-86D0920BA9A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801198" y="4147682"/>
            <a:ext cx="2101016" cy="1991636"/>
          </a:xfrm>
          <a:prstGeom prst="rect">
            <a:avLst/>
          </a:prstGeom>
        </p:spPr>
      </p:pic>
      <p:sp>
        <p:nvSpPr>
          <p:cNvPr id="11" name="AutoShape 6"/>
          <p:cNvSpPr/>
          <p:nvPr/>
        </p:nvSpPr>
        <p:spPr>
          <a:xfrm flipV="1">
            <a:off x="7567488" y="4311087"/>
            <a:ext cx="0" cy="1651604"/>
          </a:xfrm>
          <a:prstGeom prst="line">
            <a:avLst/>
          </a:prstGeom>
          <a:ln w="38100" cap="flat">
            <a:solidFill>
              <a:srgbClr val="000000"/>
            </a:solidFill>
            <a:prstDash val="solid"/>
            <a:headEnd type="none" w="sm" len="sm"/>
            <a:tailEnd type="none" w="sm" len="sm"/>
          </a:ln>
        </p:spPr>
      </p:sp>
      <p:pic>
        <p:nvPicPr>
          <p:cNvPr id="12" name="Imagem 11">
            <a:extLst>
              <a:ext uri="{FF2B5EF4-FFF2-40B4-BE49-F238E27FC236}">
                <a16:creationId xmlns:a16="http://schemas.microsoft.com/office/drawing/2014/main" id="{EB7DDF36-70E8-C0C3-5A2E-EB84743E540C}"/>
              </a:ext>
            </a:extLst>
          </p:cNvPr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 l="15349" t="19126" r="16349" b="18036"/>
          <a:stretch/>
        </p:blipFill>
        <p:spPr>
          <a:xfrm>
            <a:off x="5560079" y="4210090"/>
            <a:ext cx="1905000" cy="1752601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14</Words>
  <Application>Microsoft Office PowerPoint</Application>
  <PresentationFormat>Personalizar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Open Sans Bold</vt:lpstr>
      <vt:lpstr>Arial</vt:lpstr>
      <vt:lpstr>Calibri</vt:lpstr>
      <vt:lpstr>Office Theme</vt:lpstr>
      <vt:lpstr>Apresentação do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Certificação ISO</dc:title>
  <dc:creator>Humberto</dc:creator>
  <cp:lastModifiedBy>Humberto de Alencar Pizza da Silva</cp:lastModifiedBy>
  <cp:revision>6</cp:revision>
  <dcterms:created xsi:type="dcterms:W3CDTF">2006-08-16T00:00:00Z</dcterms:created>
  <dcterms:modified xsi:type="dcterms:W3CDTF">2025-01-31T17:06:42Z</dcterms:modified>
  <dc:identifier>DAGdxt6vCDc</dc:identifier>
</cp:coreProperties>
</file>

<file path=docProps/thumbnail.jpeg>
</file>