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8288000" cy="10287000"/>
  <p:notesSz cx="6858000" cy="9144000"/>
  <p:embeddedFontLst>
    <p:embeddedFont>
      <p:font typeface="Open Sans Bold" panose="020B0806030504020204" charset="0"/>
      <p:regular r:id="rId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9" d="100"/>
          <a:sy n="89" d="100"/>
        </p:scale>
        <p:origin x="-149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31.01.2025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135924" y="4311087"/>
            <a:ext cx="2504033" cy="1651604"/>
            <a:chOff x="5983847" y="1063968"/>
            <a:chExt cx="3338711" cy="2202139"/>
          </a:xfrm>
        </p:grpSpPr>
        <p:sp>
          <p:nvSpPr>
            <p:cNvPr id="5" name="TextBox 5"/>
            <p:cNvSpPr txBox="1"/>
            <p:nvPr/>
          </p:nvSpPr>
          <p:spPr>
            <a:xfrm>
              <a:off x="6358497" y="1097200"/>
              <a:ext cx="2964061" cy="21247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Nome do </a:t>
              </a:r>
              <a:r>
                <a:rPr lang="en-US" sz="1855" b="1" dirty="0" err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Servidor</a:t>
              </a:r>
              <a:endPara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endParaRP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 dirty="0" err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Função</a:t>
              </a:r>
              <a:r>
                <a:rPr lang="en-US" sz="1855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/ </a:t>
              </a:r>
              <a:r>
                <a:rPr lang="en-US" sz="1855" b="1" dirty="0" err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Setor</a:t>
              </a:r>
              <a:endPara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endParaRP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 dirty="0" err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Órgão</a:t>
              </a:r>
              <a:r>
                <a:rPr lang="en-US" sz="1855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/Secretaria</a:t>
              </a: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 dirty="0" err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Endereço</a:t>
              </a:r>
              <a:endPara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endParaRP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 dirty="0" err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Contato</a:t>
              </a:r>
              <a:endPara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 flipV="1">
              <a:off x="5983847" y="1063968"/>
              <a:ext cx="0" cy="2202139"/>
            </a:xfrm>
            <a:prstGeom prst="line">
              <a:avLst/>
            </a:prstGeom>
            <a:ln w="38100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8" name="TextBox 8"/>
          <p:cNvSpPr txBox="1"/>
          <p:nvPr/>
        </p:nvSpPr>
        <p:spPr>
          <a:xfrm>
            <a:off x="7749480" y="2965376"/>
            <a:ext cx="2789039" cy="311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97"/>
              </a:lnSpc>
              <a:spcBef>
                <a:spcPct val="0"/>
              </a:spcBef>
            </a:pPr>
            <a:r>
              <a:rPr lang="en-US" sz="1855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Modelo</a:t>
            </a:r>
            <a:r>
              <a: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1855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assinatura</a:t>
            </a:r>
            <a:r>
              <a: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BE26D32-B6E6-3CCB-6194-86D0920BA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198" y="4147682"/>
            <a:ext cx="2101016" cy="1991636"/>
          </a:xfrm>
          <a:prstGeom prst="rect">
            <a:avLst/>
          </a:prstGeom>
        </p:spPr>
      </p:pic>
      <p:sp>
        <p:nvSpPr>
          <p:cNvPr id="11" name="AutoShape 6"/>
          <p:cNvSpPr/>
          <p:nvPr/>
        </p:nvSpPr>
        <p:spPr>
          <a:xfrm flipV="1">
            <a:off x="7567488" y="4311087"/>
            <a:ext cx="0" cy="1651604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EB7DDF36-70E8-C0C3-5A2E-EB84743E54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349" t="19126" r="16349" b="18036"/>
          <a:stretch/>
        </p:blipFill>
        <p:spPr>
          <a:xfrm>
            <a:off x="5560079" y="4210090"/>
            <a:ext cx="1905000" cy="17526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</Words>
  <Application>Microsoft Office PowerPoint</Application>
  <PresentationFormat>Personalizar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Open Sans Bold</vt:lpstr>
      <vt:lpstr>Arial</vt:lpstr>
      <vt:lpstr>Calibri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Certificação ISO</dc:title>
  <dc:creator>Humberto</dc:creator>
  <cp:lastModifiedBy>Humberto de Alencar Pizza da Silva</cp:lastModifiedBy>
  <cp:revision>6</cp:revision>
  <dcterms:created xsi:type="dcterms:W3CDTF">2006-08-16T00:00:00Z</dcterms:created>
  <dcterms:modified xsi:type="dcterms:W3CDTF">2025-01-31T17:06:42Z</dcterms:modified>
  <dc:identifier>DAGdxt6vCDc</dc:identifier>
</cp:coreProperties>
</file>