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"/>
  </p:notesMasterIdLst>
  <p:handoutMasterIdLst>
    <p:handoutMasterId r:id="rId5"/>
  </p:handoutMasterIdLst>
  <p:sldIdLst>
    <p:sldId id="861" r:id="rId2"/>
    <p:sldId id="862" r:id="rId3"/>
  </p:sldIdLst>
  <p:sldSz cx="9144000" cy="6858000" type="screen4x3"/>
  <p:notesSz cx="68580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FF0000"/>
    <a:srgbClr val="FF00FF"/>
    <a:srgbClr val="00FF00"/>
    <a:srgbClr val="00FFFF"/>
    <a:srgbClr val="6600FF"/>
    <a:srgbClr val="CC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0176" autoAdjust="0"/>
  </p:normalViewPr>
  <p:slideViewPr>
    <p:cSldViewPr>
      <p:cViewPr varScale="1">
        <p:scale>
          <a:sx n="102" d="100"/>
          <a:sy n="102" d="100"/>
        </p:scale>
        <p:origin x="187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71905D6-FECE-4F87-8F6E-6067F29495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B29DD1-313E-446C-9584-81243B9559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4180D1-5200-4FA3-8669-6984FA780AF5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FEBDE3-5D52-4B03-926E-6006692DEA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AA5040-733F-4A81-91C1-BBB25E4C1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A03CED-BE81-462B-82FC-98B96BAA9A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9DFDC88-F08A-4960-8CDE-B570126E2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3655B9-BB77-42D8-AE04-D8C23A3249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8DC6CC-F31C-4412-A569-17810A850DA7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4931BD2-924C-425D-BBAE-777764714D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9E95186-CCC7-471D-8027-59A387B26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F76212-B00D-4097-91B6-50543B4052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B5E671-144E-44A1-9A06-43F7711A8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9DA6A5-CF9E-4B67-97D7-30ADFFD4F7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BA0671B5-C3FB-4184-97B4-D0A63B746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D037E10-197C-4007-AB5E-95C54AAB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71F8-B07D-4C3B-B9DC-751C1763DF19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E45447C-5D99-445D-BF70-0FABEBE5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7F0793F-F6D8-44A0-BC71-0B888321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7441-CC32-4A0A-8C81-1D6AC05C62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78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CAA04F-93A2-444B-8E30-DC01F054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A452E-BFB3-4821-BF65-07A174669A97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CDAA55-9E29-48DB-AB9F-300646F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53E9A2-D821-49E4-953B-46706754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0081-4348-4194-BF85-3FDC753A49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23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84F31A-7D38-402D-817D-6001F5CA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4540-4848-4A3E-A244-42CF625AA493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3C41F8-A5CD-4798-A913-CE7772EF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20DBA-6D9C-4AC3-9E47-C2B8B9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F2F5-CE90-4B5E-9289-1C70EBEE45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37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56B42A9E-01F4-44F2-842C-242954F62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C0FB5D8-FA81-4742-BA95-4AE70607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B08D-337D-4958-BF7C-5FF23D12A301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0B52C23-CAD2-48CE-B0B2-7933DB68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24F1A90-DF23-4426-A605-DF53DDF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CCCF-89E5-4226-ACBE-0047498F50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BFA49-250F-4ED4-B592-BF7418F6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3F22-03E2-437F-9297-0CAD1E0EE47B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E53BF-CA03-4E9A-BAA9-5D1058BC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CC3B7-D367-4C37-BDEF-D4993442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AEFE-5519-46ED-A18B-6C8C6E30F5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1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314BDE6-C04F-4BFB-80BD-E8912DB5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C586-32A8-48EF-9380-1A9812C3E83B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B84F079-9EA6-41C7-84BD-5E47168A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C9DB4E4-D797-4FE5-8B90-687B5BFA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1C2B-F5F6-483D-B691-2F0B21873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2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96E8DE8-3BA9-4512-B3C4-BC8EE8BA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E6B4-0377-4ACC-81AF-44A117D2C638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D557897-302E-4AA9-A869-DAE1AC53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4FE4C71-310C-4739-B58E-550149BF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54A1-CEBD-4972-B704-2148A3501C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02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066B0C0-7D77-4753-A7FB-94555717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880A-3403-4FCB-991E-03FCB8794ADE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27318DB-DA01-427F-BF51-20864F68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48D031B-11DF-415B-9805-B5DA841F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245F-3A21-4C0A-81D0-D75F14D4D9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53EA788-647D-4446-8C66-629B66F1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904-CA9B-4FC2-B91C-F29CDDA74462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1D0472F-308A-41CC-AD19-914B2147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7123EF0-1ECF-46CF-B949-5CAC17F0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3EB0-9D98-4F01-9B19-BA41C9D0AB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7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801BE5-6FFC-400E-89A7-1FBF9323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47E8-AEAF-492C-9AF7-122168D275FB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B109A02-6DCE-4C31-BA63-1D405C5C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8FDC86F-908F-4ABF-A51C-CF8B3C2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EA9F-1540-4026-B572-45DAF0A5F0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9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63541D3-A2AC-4CCA-AC6E-FA95ED8C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AC46-CB89-45F9-BD3C-D56A8C0239D0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1D490CE-8436-4071-8BE5-767A75B4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000568F-27A9-4C7F-9354-C5880452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EA07-2A1B-440E-9C8B-84656F241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6F8BED7-0D40-44B4-A4A4-AD972ACFD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CB4AF06-8C83-43E7-B0F1-5E3F34202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6814E2-E7D9-4528-801C-29A0AF4FA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77991D-901B-419A-9BD0-3A46FFF40506}" type="datetimeFigureOut">
              <a:rPr lang="pt-BR"/>
              <a:pPr>
                <a:defRPr/>
              </a:pPr>
              <a:t>26/09/2023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C11C7-97AF-4F51-8B96-476069D69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3910AE-1985-431C-9DED-4A2F4D77E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B615A-A1C3-4E38-9A1F-9EDFAF76D7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EC8618-C4BA-46DC-BCBE-801A0ACB4F86}"/>
              </a:ext>
            </a:extLst>
          </p:cNvPr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DA TELEMEDICINA NA ATENÇÃO ESPECIALIZADA À SAÚDE: MUNICÍPIO DE SÃO PAULO – Área temática: </a:t>
            </a:r>
            <a:r>
              <a:rPr lang="pt-B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Telessaúde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Lúcia Helena de Azevedo; Valdir Monteiro Pinto; Vânia Lúcia Siervi Manso; Janice Olivia Galvane; Sandra Maria Sabino Fonseca</a:t>
            </a:r>
            <a:endParaRPr lang="pt-BR" sz="1200" dirty="0"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982C39-739A-4349-8820-EA2426B76AA1}"/>
              </a:ext>
            </a:extLst>
          </p:cNvPr>
          <p:cNvSpPr txBox="1"/>
          <p:nvPr/>
        </p:nvSpPr>
        <p:spPr>
          <a:xfrm>
            <a:off x="50942" y="1196752"/>
            <a:ext cx="9001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reduzir o tempo de espera para consulta ou exame complementar na Atenção Especializada (AE), ampliando a oferta de vagas.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Matriciar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médicos das UBS para o diagnóstico, tratamento, acompanhamento e monitoramento dos pacientes, além de qualificar o encaminhamento para a AE. Promover alta qualificada e a contrarreferência para a UBS, proporcionando facilitação e maior adesão do retorno à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Básica.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0FCB98-ED11-4CDF-B9B6-473C0F57C99A}"/>
              </a:ext>
            </a:extLst>
          </p:cNvPr>
          <p:cNvSpPr txBox="1"/>
          <p:nvPr/>
        </p:nvSpPr>
        <p:spPr>
          <a:xfrm>
            <a:off x="50942" y="2780928"/>
            <a:ext cx="9001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implantação segue normas e protocolos da SMS, do MS e dos conselhos profissionais. Utiliza plataforma em saúde da SMS para prática e registro das informações, de acordo com as Portarias e demais normas cabíveis. Utiliza o TCLE para aceite e se não, o usuário é encaminhado ao atendimento presencial. Definidos critérios de inclusão e exclusão. Realizado piloto em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teledermatologia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na região Centro.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D4467F-AE2A-4A40-8148-82636E6848BB}"/>
              </a:ext>
            </a:extLst>
          </p:cNvPr>
          <p:cNvSpPr txBox="1"/>
          <p:nvPr/>
        </p:nvSpPr>
        <p:spPr>
          <a:xfrm>
            <a:off x="59173" y="4338970"/>
            <a:ext cx="903649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e discussão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participaram do projeto piloto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UBS da Coordenadoria Centro referenciadas para uma unidade de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teledermatologia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Nos meses de abril a julho/2023 foram atendidos 993 pacientes por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teleconsulta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síncrona nas UBS. Houve resolução de 85,7% . Ficou demonstrado a eficácia da estratégia que possibilitou o atendimento imediato e diagnóstico precoce em dermatologia. A fila de espera na região, no período reduziu 97,23% , de 1589 para 44 pacientes. O grau de satisfação dos usuários, através de questionário, foi de 98,6%.</a:t>
            </a:r>
            <a:endParaRPr lang="pt-BR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B3A72B2-67F7-4B7A-8539-10ED8CC2E0B4}"/>
              </a:ext>
            </a:extLst>
          </p:cNvPr>
          <p:cNvSpPr txBox="1"/>
          <p:nvPr/>
        </p:nvSpPr>
        <p:spPr>
          <a:xfrm>
            <a:off x="70902" y="4005064"/>
            <a:ext cx="90021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houve alta resolutividade dos casos e diminuição considerável da fila de espera para consulta em dermatologia na região Centro do município. Os resultados se devem ao atendimento imediato e a não necessidade de agendamento posterior com o especialista e deslocamento do paciente. Através desse piloto a SMS irá expandir a estratégia, a partir de agosto, para todas as regiões do município e para outras especialidades, diminuindo as barreiras de acesso, evitando e reduzindo complicações e proporcionando a capacitação em serviço da AB, com resultado promissor para a saúde pública.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C7BA23-2CCF-4DE1-B763-71029A3FE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0238"/>
            <a:ext cx="2025910" cy="357141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0EA627C-E939-4BE4-A5CB-B0F67C609E79}"/>
              </a:ext>
            </a:extLst>
          </p:cNvPr>
          <p:cNvGrpSpPr/>
          <p:nvPr/>
        </p:nvGrpSpPr>
        <p:grpSpPr>
          <a:xfrm>
            <a:off x="3616704" y="188640"/>
            <a:ext cx="4411680" cy="3573016"/>
            <a:chOff x="3904736" y="0"/>
            <a:chExt cx="8287264" cy="685800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703A0D3-83BE-4DCA-9B3A-EBD4DD78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4736" y="0"/>
              <a:ext cx="8287264" cy="68580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295D272-DB56-407A-B12B-BFA2ACD91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736" y="951471"/>
              <a:ext cx="4110791" cy="5906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175801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</TotalTime>
  <Words>379</Words>
  <Application>Microsoft Office PowerPoint</Application>
  <PresentationFormat>Apresentação na tela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SÍFILIS</dc:title>
  <dc:creator>Valdir Monteiro Pinto</dc:creator>
  <cp:lastModifiedBy>Vania Lúcia Siervi Manso</cp:lastModifiedBy>
  <cp:revision>527</cp:revision>
  <cp:lastPrinted>2023-08-07T21:51:46Z</cp:lastPrinted>
  <dcterms:created xsi:type="dcterms:W3CDTF">2017-11-28T15:39:59Z</dcterms:created>
  <dcterms:modified xsi:type="dcterms:W3CDTF">2023-09-26T18:26:22Z</dcterms:modified>
</cp:coreProperties>
</file>